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2EB6D4-7506-4C42-B106-976E8A283AFF}">
  <a:tblStyle styleId="{472EB6D4-7506-4C42-B106-976E8A283A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4000">
              <a:srgbClr val="EDEDED"/>
            </a:gs>
            <a:gs pos="68000">
              <a:srgbClr val="DBDBDB"/>
            </a:gs>
            <a:gs pos="98000">
              <a:srgbClr val="C9C9C9"/>
            </a:gs>
            <a:gs pos="100000">
              <a:srgbClr val="C9C9C9"/>
            </a:gs>
          </a:gsLst>
          <a:lin ang="81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076" y="697660"/>
            <a:ext cx="5773847" cy="57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57961" y="112660"/>
            <a:ext cx="7631172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entury Gothic"/>
              <a:buNone/>
            </a:pPr>
            <a:r>
              <a:rPr lang="es-419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PDCA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912" y="0"/>
            <a:ext cx="67421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709219" y="1639868"/>
            <a:ext cx="2100105" cy="553957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</p:txBody>
      </p:sp>
      <p:pic>
        <p:nvPicPr>
          <p:cNvPr id="108" name="Google Shape;108;p14" descr="Esquema de calendario diar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4658" y="27790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816" y="0"/>
            <a:ext cx="67543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798817" y="5460158"/>
            <a:ext cx="2100105" cy="55395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</p:txBody>
      </p:sp>
      <p:pic>
        <p:nvPicPr>
          <p:cNvPr id="125" name="Google Shape;125;p15" descr="Esquema de sujetapapel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670" y="426648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816" y="0"/>
            <a:ext cx="67543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345267" y="4641194"/>
            <a:ext cx="2100105" cy="553957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</p:txBody>
      </p:sp>
      <p:pic>
        <p:nvPicPr>
          <p:cNvPr id="142" name="Google Shape;142;p16" descr="Esquema de lista de verific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868" y="342899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789" y="0"/>
            <a:ext cx="675442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82675" y="1492179"/>
            <a:ext cx="2100105" cy="553957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s-419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</a:t>
            </a:r>
            <a:endParaRPr/>
          </a:p>
        </p:txBody>
      </p:sp>
      <p:pic>
        <p:nvPicPr>
          <p:cNvPr id="159" name="Google Shape;159;p17" descr="Esquema de tablero de filmació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28" y="1984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4B45FC-D0E6-5D21-1E61-A3735B5120F7}"/>
              </a:ext>
            </a:extLst>
          </p:cNvPr>
          <p:cNvSpPr txBox="1"/>
          <p:nvPr/>
        </p:nvSpPr>
        <p:spPr>
          <a:xfrm>
            <a:off x="3086589" y="6652835"/>
            <a:ext cx="6096000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algn="ctr"/>
            <a:r>
              <a:rPr lang="es-419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Proporcionado por Smartsheet, Inc.</a:t>
            </a:r>
            <a:endParaRPr lang="en-US" sz="12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18"/>
          <p:cNvGraphicFramePr/>
          <p:nvPr/>
        </p:nvGraphicFramePr>
        <p:xfrm>
          <a:off x="787790" y="1050352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{472EB6D4-7506-4C42-B106-976E8A283AFF}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419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DESCARGO DE RESPONSABILIDAD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2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-419" sz="16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  <a:endParaRPr/>
                    </a:p>
                  </a:txBody>
                  <a:tcPr marL="36575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Macintosh PowerPoint</Application>
  <PresentationFormat>Widescreen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Brittany Johnston</cp:lastModifiedBy>
  <cp:revision>1</cp:revision>
  <dcterms:modified xsi:type="dcterms:W3CDTF">2025-09-02T22:46:53Z</dcterms:modified>
</cp:coreProperties>
</file>