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2" r:id="rId2"/>
    <p:sldId id="354" r:id="rId3"/>
    <p:sldId id="377" r:id="rId4"/>
    <p:sldId id="378" r:id="rId5"/>
    <p:sldId id="379" r:id="rId6"/>
    <p:sldId id="295" r:id="rId7"/>
  </p:sldIdLst>
  <p:sldSz cx="12192000" cy="6858000"/>
  <p:notesSz cx="6858000" cy="9144000"/>
  <p:defaultTextStyle>
    <a:defPPr rtl="0"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F7"/>
    <a:srgbClr val="FEFCCE"/>
    <a:srgbClr val="5F2078"/>
    <a:srgbClr val="C3BA05"/>
    <a:srgbClr val="E8DD06"/>
    <a:srgbClr val="F2F2F2"/>
    <a:srgbClr val="578EA9"/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A8C53C0-F10A-4996-B13B-8E21000C7DF1}"/>
    <pc:docChg chg="undo custSel modSld">
      <pc:chgData name="Bess Dunlevy" userId="dd4b9a8537dbe9d0" providerId="LiveId" clId="{7A8C53C0-F10A-4996-B13B-8E21000C7DF1}" dt="2025-03-29T16:47:57.776" v="46" actId="6549"/>
      <pc:docMkLst>
        <pc:docMk/>
      </pc:docMkLst>
      <pc:sldChg chg="addSp delSp modSp mod">
        <pc:chgData name="Bess Dunlevy" userId="dd4b9a8537dbe9d0" providerId="LiveId" clId="{7A8C53C0-F10A-4996-B13B-8E21000C7DF1}" dt="2025-03-29T16:47:43.381" v="40"/>
        <pc:sldMkLst>
          <pc:docMk/>
          <pc:sldMk cId="1508588292" sldId="342"/>
        </pc:sldMkLst>
        <pc:spChg chg="mod">
          <ac:chgData name="Bess Dunlevy" userId="dd4b9a8537dbe9d0" providerId="LiveId" clId="{7A8C53C0-F10A-4996-B13B-8E21000C7DF1}" dt="2025-03-29T16:47:43.381" v="40"/>
          <ac:spMkLst>
            <pc:docMk/>
            <pc:sldMk cId="1508588292" sldId="342"/>
            <ac:spMk id="4" creationId="{CC3F258E-2DE4-06AD-9222-A22055D0EEE2}"/>
          </ac:spMkLst>
        </pc:spChg>
        <pc:spChg chg="add del mod">
          <ac:chgData name="Bess Dunlevy" userId="dd4b9a8537dbe9d0" providerId="LiveId" clId="{7A8C53C0-F10A-4996-B13B-8E21000C7DF1}" dt="2025-03-29T16:47:13.755" v="4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7A8C53C0-F10A-4996-B13B-8E21000C7DF1}" dt="2025-03-29T16:47:46.291" v="41" actId="6549"/>
        <pc:sldMkLst>
          <pc:docMk/>
          <pc:sldMk cId="1529990629" sldId="354"/>
        </pc:sldMkLst>
        <pc:graphicFrameChg chg="modGraphic">
          <ac:chgData name="Bess Dunlevy" userId="dd4b9a8537dbe9d0" providerId="LiveId" clId="{7A8C53C0-F10A-4996-B13B-8E21000C7DF1}" dt="2025-03-29T16:47:46.291" v="41" actId="6549"/>
          <ac:graphicFrameMkLst>
            <pc:docMk/>
            <pc:sldMk cId="1529990629" sldId="354"/>
            <ac:graphicFrameMk id="2" creationId="{4366A3F6-0218-8AEB-5A73-41C6CBBD0505}"/>
          </ac:graphicFrameMkLst>
        </pc:graphicFrameChg>
      </pc:sldChg>
      <pc:sldChg chg="modSp mod">
        <pc:chgData name="Bess Dunlevy" userId="dd4b9a8537dbe9d0" providerId="LiveId" clId="{7A8C53C0-F10A-4996-B13B-8E21000C7DF1}" dt="2025-03-29T16:47:48.516" v="42" actId="6549"/>
        <pc:sldMkLst>
          <pc:docMk/>
          <pc:sldMk cId="1410188742" sldId="377"/>
        </pc:sldMkLst>
        <pc:graphicFrameChg chg="modGraphic">
          <ac:chgData name="Bess Dunlevy" userId="dd4b9a8537dbe9d0" providerId="LiveId" clId="{7A8C53C0-F10A-4996-B13B-8E21000C7DF1}" dt="2025-03-29T16:47:48.516" v="42" actId="6549"/>
          <ac:graphicFrameMkLst>
            <pc:docMk/>
            <pc:sldMk cId="1410188742" sldId="377"/>
            <ac:graphicFrameMk id="3" creationId="{CC194A49-AFE7-2753-387C-A305DCAF8DD1}"/>
          </ac:graphicFrameMkLst>
        </pc:graphicFrameChg>
      </pc:sldChg>
      <pc:sldChg chg="modSp mod">
        <pc:chgData name="Bess Dunlevy" userId="dd4b9a8537dbe9d0" providerId="LiveId" clId="{7A8C53C0-F10A-4996-B13B-8E21000C7DF1}" dt="2025-03-29T16:47:54.151" v="44" actId="122"/>
        <pc:sldMkLst>
          <pc:docMk/>
          <pc:sldMk cId="3305243876" sldId="378"/>
        </pc:sldMkLst>
        <pc:graphicFrameChg chg="modGraphic">
          <ac:chgData name="Bess Dunlevy" userId="dd4b9a8537dbe9d0" providerId="LiveId" clId="{7A8C53C0-F10A-4996-B13B-8E21000C7DF1}" dt="2025-03-29T16:47:54.151" v="44" actId="122"/>
          <ac:graphicFrameMkLst>
            <pc:docMk/>
            <pc:sldMk cId="3305243876" sldId="378"/>
            <ac:graphicFrameMk id="2" creationId="{73AF6074-C1DC-AF82-62D7-1474B4E1F081}"/>
          </ac:graphicFrameMkLst>
        </pc:graphicFrameChg>
      </pc:sldChg>
      <pc:sldChg chg="modSp mod">
        <pc:chgData name="Bess Dunlevy" userId="dd4b9a8537dbe9d0" providerId="LiveId" clId="{7A8C53C0-F10A-4996-B13B-8E21000C7DF1}" dt="2025-03-29T16:47:57.776" v="46" actId="6549"/>
        <pc:sldMkLst>
          <pc:docMk/>
          <pc:sldMk cId="2792690742" sldId="379"/>
        </pc:sldMkLst>
        <pc:graphicFrameChg chg="modGraphic">
          <ac:chgData name="Bess Dunlevy" userId="dd4b9a8537dbe9d0" providerId="LiveId" clId="{7A8C53C0-F10A-4996-B13B-8E21000C7DF1}" dt="2025-03-29T16:47:56.608" v="45" actId="6549"/>
          <ac:graphicFrameMkLst>
            <pc:docMk/>
            <pc:sldMk cId="2792690742" sldId="379"/>
            <ac:graphicFrameMk id="3" creationId="{96FB6A3D-F189-E1C3-C3BD-DB2B293266D4}"/>
          </ac:graphicFrameMkLst>
        </pc:graphicFrameChg>
        <pc:graphicFrameChg chg="modGraphic">
          <ac:chgData name="Bess Dunlevy" userId="dd4b9a8537dbe9d0" providerId="LiveId" clId="{7A8C53C0-F10A-4996-B13B-8E21000C7DF1}" dt="2025-03-29T16:47:57.776" v="46" actId="6549"/>
          <ac:graphicFrameMkLst>
            <pc:docMk/>
            <pc:sldMk cId="2792690742" sldId="379"/>
            <ac:graphicFrameMk id="4" creationId="{07C9C242-9C5F-5DA0-065B-A5D8A10C961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27571-D808-4FBB-8C0A-C0081B300BBE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C2988F-0C57-417B-8E60-D088E5625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2-7C71-A3A7-0011-268B634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97C7-2114-B570-BC63-F3D3E68B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419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2EA3-4A76-03CF-4240-F8BDA44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B7D4-13BA-9B55-679A-6D030015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1910-C6C0-1F6F-322C-FD0FCCB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24C1-7382-A3DB-626E-97CEDAE4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978FF-7F63-9A03-4FD6-4A01FDD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F76F-D19A-BD97-8165-CC21CC6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A2AD-4CBB-493E-2F23-702C91C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D7D9-6314-1AEE-1863-695AF09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8ED0-31CD-1A3F-4141-82DB2E76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2B400-EF3A-0C29-A39B-9D3AFA85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12A8-FFE3-7296-83AC-87B81F2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9CB9-4AF9-46AA-36BB-5ACB42E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F243-F8E3-A0DE-8B14-3A004BB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5AD1-0D6B-152B-E17F-42C86B3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E93-A030-28AE-27F0-4BB8371E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C650-E7B8-D0DF-752B-86E4DF37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9AE-B856-036D-9053-88ABDE3C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5DA-CA17-B5D5-FD34-E509C3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3C2A-3480-2879-3359-9C42A2EF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F402-11C1-8CA1-479B-9A12679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E018-9D96-53A1-B54F-9EDEAE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C1A-4AA2-09F1-D02B-C651E4C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2E61-F0EA-DAB9-3932-A5AA3A9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68D-5891-E3A1-B70B-7F01AFC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48B-8B65-4096-A2AF-9BAB7668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ED66-2FA9-4C39-6B1F-149D5DB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09F-73A4-1EAA-78A0-5284DF16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0492-F326-2038-2498-E53043F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26204-60EA-D4EA-7018-619664E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92F-5199-AF13-8A6D-DB920421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5CAE-9E1D-CCFA-0616-FBBC310D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2DB9-727C-EA56-35F0-AAEE0837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62160-CF05-6253-0439-1467C2E9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B43D-69D6-B016-04DE-C4AA4F09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08581-E5B2-AFF9-1A75-9D02B12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A6C79-7638-56AC-0B96-AA2E1EC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F235-C270-50FA-B0CE-5F689186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3D39-7EA1-9995-8D79-447DD42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847B6-C740-F202-A105-3E2C85F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DE017-C284-4DE3-D387-0CF7663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90540-46F3-48E3-CD2C-CC16747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D1B23-3E3A-FAA3-54F1-140092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572AC-E472-8F0D-4B35-71204B4F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C465-74DB-8217-A6AC-863D32D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DE1-3306-FFE2-2D96-D615E75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67A7-D478-C0C9-BAE1-FD8B7E28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2359-B0F9-5EAB-9A48-01DECBDCF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3968-DAEF-0D82-9B32-46364708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0367-AFB7-AA6F-21DE-B3F2A4F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3673-0F9F-355E-5480-D217D800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BC9-91AA-8E36-A4FC-9AB18FB8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B6399-F616-AAA2-F28C-06C2EA93F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9CF-7CD6-DA51-550F-2960523F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065-15D2-08B2-7951-228ECDD9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9551-D786-BB7A-D377-01C5ACE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E949-099B-F3F8-FBB8-756C9C3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A68AA-C2C5-5892-9782-24F84255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E457-EDC9-A132-074C-6E1B04F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09C0-D979-0F61-B095-FFF699F31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6459-ADED-9912-C41C-E2E3527A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C8C9-F461-FEB6-56A3-3AB7A343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one wall texture">
            <a:extLst>
              <a:ext uri="{FF2B5EF4-FFF2-40B4-BE49-F238E27FC236}">
                <a16:creationId xmlns:a16="http://schemas.microsoft.com/office/drawing/2014/main" id="{952169CA-CEA5-4905-06E8-58771EF2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D2D15-A86C-E327-F762-ED42CD2D95E5}"/>
              </a:ext>
            </a:extLst>
          </p:cNvPr>
          <p:cNvSpPr/>
          <p:nvPr/>
        </p:nvSpPr>
        <p:spPr>
          <a:xfrm>
            <a:off x="396240" y="942629"/>
            <a:ext cx="11358880" cy="57324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2691" y="236530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planificación de talleres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F258E-2DE4-06AD-9222-A22055D0EEE2}"/>
              </a:ext>
            </a:extLst>
          </p:cNvPr>
          <p:cNvSpPr txBox="1"/>
          <p:nvPr/>
        </p:nvSpPr>
        <p:spPr>
          <a:xfrm>
            <a:off x="721360" y="1778000"/>
            <a:ext cx="10861040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Fecha y hora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DD/MM/AA</a:t>
            </a:r>
          </a:p>
          <a:p>
            <a:pPr rtl="0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Duración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0 horas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Facilitadores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Nombre, cargo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Público objetivo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Descripción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Ubicación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Descripción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Temática/tema del taller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Descripción</a:t>
            </a:r>
          </a:p>
          <a:p>
            <a:pPr rtl="0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Objetivos de aprendizaje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Descripción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		</a:t>
            </a:r>
          </a:p>
          <a:p>
            <a:pPr rtl="0"/>
            <a:r>
              <a:rPr lang="es-419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Preparación previa al taller</a:t>
            </a:r>
          </a:p>
          <a:p>
            <a:pPr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CD14E-C374-F131-89E8-7211517C2E80}"/>
              </a:ext>
            </a:extLst>
          </p:cNvPr>
          <p:cNvSpPr txBox="1"/>
          <p:nvPr/>
        </p:nvSpPr>
        <p:spPr>
          <a:xfrm>
            <a:off x="650240" y="1158241"/>
            <a:ext cx="108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Título del taller: Toma de decisiones basada en datos para gerentes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6D10E-EB2B-E624-E256-2CCDA6F0E45B}"/>
              </a:ext>
            </a:extLst>
          </p:cNvPr>
          <p:cNvSpPr txBox="1"/>
          <p:nvPr/>
        </p:nvSpPr>
        <p:spPr>
          <a:xfrm>
            <a:off x="3339752" y="6616961"/>
            <a:ext cx="609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s-419" sz="1200" b="0" i="1" u="none" strike="noStrike">
                <a:solidFill>
                  <a:srgbClr val="001033"/>
                </a:solidFill>
                <a:effectLst/>
                <a:latin typeface="Century Gothic" panose="020B0502020202020204" pitchFamily="34" charset="0"/>
              </a:rPr>
              <a:t>Proporcionado por Smartsheet, Inc.</a:t>
            </a:r>
            <a:endParaRPr lang="en-US" sz="1200" b="0" dirty="0">
              <a:solidFill>
                <a:srgbClr val="0010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6849-6086-E9E8-327D-52C5C896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66A3F6-0218-8AEB-5A73-41C6CBBD0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99761"/>
              </p:ext>
            </p:extLst>
          </p:nvPr>
        </p:nvGraphicFramePr>
        <p:xfrm>
          <a:off x="142241" y="108512"/>
          <a:ext cx="11907518" cy="6565234"/>
        </p:xfrm>
        <a:graphic>
          <a:graphicData uri="http://schemas.openxmlformats.org/drawingml/2006/table">
            <a:tbl>
              <a:tblPr/>
              <a:tblGrid>
                <a:gridCol w="2552646">
                  <a:extLst>
                    <a:ext uri="{9D8B030D-6E8A-4147-A177-3AD203B41FA5}">
                      <a16:colId xmlns:a16="http://schemas.microsoft.com/office/drawing/2014/main" val="1647722820"/>
                    </a:ext>
                  </a:extLst>
                </a:gridCol>
                <a:gridCol w="2338718">
                  <a:extLst>
                    <a:ext uri="{9D8B030D-6E8A-4147-A177-3AD203B41FA5}">
                      <a16:colId xmlns:a16="http://schemas.microsoft.com/office/drawing/2014/main" val="1644276655"/>
                    </a:ext>
                  </a:extLst>
                </a:gridCol>
                <a:gridCol w="2338718">
                  <a:extLst>
                    <a:ext uri="{9D8B030D-6E8A-4147-A177-3AD203B41FA5}">
                      <a16:colId xmlns:a16="http://schemas.microsoft.com/office/drawing/2014/main" val="700814926"/>
                    </a:ext>
                  </a:extLst>
                </a:gridCol>
                <a:gridCol w="2338718">
                  <a:extLst>
                    <a:ext uri="{9D8B030D-6E8A-4147-A177-3AD203B41FA5}">
                      <a16:colId xmlns:a16="http://schemas.microsoft.com/office/drawing/2014/main" val="4175213925"/>
                    </a:ext>
                  </a:extLst>
                </a:gridCol>
                <a:gridCol w="2338718">
                  <a:extLst>
                    <a:ext uri="{9D8B030D-6E8A-4147-A177-3AD203B41FA5}">
                      <a16:colId xmlns:a16="http://schemas.microsoft.com/office/drawing/2014/main" val="982854313"/>
                    </a:ext>
                  </a:extLst>
                </a:gridCol>
              </a:tblGrid>
              <a:tr h="914400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419" sz="2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Agenda del taller</a:t>
                      </a:r>
                    </a:p>
                  </a:txBody>
                  <a:tcPr marL="80558" marR="8951" marT="8951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5342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Hora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Actividad/sesión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Facilitador/orador</a:t>
                      </a: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Objetivo de aprendizaje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Materiales necesarios</a:t>
                      </a: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05176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373280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368408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06264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589428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227929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06513"/>
                  </a:ext>
                </a:extLst>
              </a:tr>
              <a:tr h="715822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51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58" marR="8951" marT="8951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1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C48B2-0DEB-D62B-8087-6A36F18C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4A49-AFE7-2753-387C-A305DCAF8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98674"/>
              </p:ext>
            </p:extLst>
          </p:nvPr>
        </p:nvGraphicFramePr>
        <p:xfrm>
          <a:off x="162561" y="203201"/>
          <a:ext cx="11887199" cy="5793336"/>
        </p:xfrm>
        <a:graphic>
          <a:graphicData uri="http://schemas.openxmlformats.org/drawingml/2006/table">
            <a:tbl>
              <a:tblPr/>
              <a:tblGrid>
                <a:gridCol w="2631914">
                  <a:extLst>
                    <a:ext uri="{9D8B030D-6E8A-4147-A177-3AD203B41FA5}">
                      <a16:colId xmlns:a16="http://schemas.microsoft.com/office/drawing/2014/main" val="229648201"/>
                    </a:ext>
                  </a:extLst>
                </a:gridCol>
                <a:gridCol w="4187439">
                  <a:extLst>
                    <a:ext uri="{9D8B030D-6E8A-4147-A177-3AD203B41FA5}">
                      <a16:colId xmlns:a16="http://schemas.microsoft.com/office/drawing/2014/main" val="4235106125"/>
                    </a:ext>
                  </a:extLst>
                </a:gridCol>
                <a:gridCol w="2914116">
                  <a:extLst>
                    <a:ext uri="{9D8B030D-6E8A-4147-A177-3AD203B41FA5}">
                      <a16:colId xmlns:a16="http://schemas.microsoft.com/office/drawing/2014/main" val="320611841"/>
                    </a:ext>
                  </a:extLst>
                </a:gridCol>
                <a:gridCol w="2153730">
                  <a:extLst>
                    <a:ext uri="{9D8B030D-6E8A-4147-A177-3AD203B41FA5}">
                      <a16:colId xmlns:a16="http://schemas.microsoft.com/office/drawing/2014/main" val="357294707"/>
                    </a:ext>
                  </a:extLst>
                </a:gridCol>
              </a:tblGrid>
              <a:tr h="91440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Plan de participación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093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Estrategia de participación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Responsabilidad del facilitador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esperado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26308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496395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83070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169628"/>
                  </a:ext>
                </a:extLst>
              </a:tr>
              <a:tr h="1059714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06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4593-E64B-2982-21E2-58B8037A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AF6074-C1DC-AF82-62D7-1474B4E1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77796"/>
              </p:ext>
            </p:extLst>
          </p:nvPr>
        </p:nvGraphicFramePr>
        <p:xfrm>
          <a:off x="167639" y="273208"/>
          <a:ext cx="11882122" cy="6039035"/>
        </p:xfrm>
        <a:graphic>
          <a:graphicData uri="http://schemas.openxmlformats.org/drawingml/2006/table">
            <a:tbl>
              <a:tblPr/>
              <a:tblGrid>
                <a:gridCol w="2547202">
                  <a:extLst>
                    <a:ext uri="{9D8B030D-6E8A-4147-A177-3AD203B41FA5}">
                      <a16:colId xmlns:a16="http://schemas.microsoft.com/office/drawing/2014/main" val="3253677892"/>
                    </a:ext>
                  </a:extLst>
                </a:gridCol>
                <a:gridCol w="4667460">
                  <a:extLst>
                    <a:ext uri="{9D8B030D-6E8A-4147-A177-3AD203B41FA5}">
                      <a16:colId xmlns:a16="http://schemas.microsoft.com/office/drawing/2014/main" val="41930322"/>
                    </a:ext>
                  </a:extLst>
                </a:gridCol>
                <a:gridCol w="2333730">
                  <a:extLst>
                    <a:ext uri="{9D8B030D-6E8A-4147-A177-3AD203B41FA5}">
                      <a16:colId xmlns:a16="http://schemas.microsoft.com/office/drawing/2014/main" val="4228318066"/>
                    </a:ext>
                  </a:extLst>
                </a:gridCol>
                <a:gridCol w="2333730">
                  <a:extLst>
                    <a:ext uri="{9D8B030D-6E8A-4147-A177-3AD203B41FA5}">
                      <a16:colId xmlns:a16="http://schemas.microsoft.com/office/drawing/2014/main" val="589102224"/>
                    </a:ext>
                  </a:extLst>
                </a:gridCol>
              </a:tblGrid>
              <a:tr h="91440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Recursos y logística del taller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861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Recurso/material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Propósito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Preparado por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56263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26505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106528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63706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1779"/>
                  </a:ext>
                </a:extLst>
              </a:tr>
              <a:tr h="896911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52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4AD4-CAA8-026C-7F4D-D20F76BD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B6A3D-F189-E1C3-C3BD-DB2B2932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30410"/>
              </p:ext>
            </p:extLst>
          </p:nvPr>
        </p:nvGraphicFramePr>
        <p:xfrm>
          <a:off x="198119" y="221774"/>
          <a:ext cx="11770360" cy="2693987"/>
        </p:xfrm>
        <a:graphic>
          <a:graphicData uri="http://schemas.openxmlformats.org/drawingml/2006/table">
            <a:tbl>
              <a:tblPr/>
              <a:tblGrid>
                <a:gridCol w="2523243">
                  <a:extLst>
                    <a:ext uri="{9D8B030D-6E8A-4147-A177-3AD203B41FA5}">
                      <a16:colId xmlns:a16="http://schemas.microsoft.com/office/drawing/2014/main" val="3134498005"/>
                    </a:ext>
                  </a:extLst>
                </a:gridCol>
                <a:gridCol w="4623559">
                  <a:extLst>
                    <a:ext uri="{9D8B030D-6E8A-4147-A177-3AD203B41FA5}">
                      <a16:colId xmlns:a16="http://schemas.microsoft.com/office/drawing/2014/main" val="1870952685"/>
                    </a:ext>
                  </a:extLst>
                </a:gridCol>
                <a:gridCol w="2311779">
                  <a:extLst>
                    <a:ext uri="{9D8B030D-6E8A-4147-A177-3AD203B41FA5}">
                      <a16:colId xmlns:a16="http://schemas.microsoft.com/office/drawing/2014/main" val="767189806"/>
                    </a:ext>
                  </a:extLst>
                </a:gridCol>
                <a:gridCol w="2311779">
                  <a:extLst>
                    <a:ext uri="{9D8B030D-6E8A-4147-A177-3AD203B41FA5}">
                      <a16:colId xmlns:a16="http://schemas.microsoft.com/office/drawing/2014/main" val="3511684117"/>
                    </a:ext>
                  </a:extLst>
                </a:gridCol>
              </a:tblGrid>
              <a:tr h="74342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Evaluación y seguimiento posteriores al taller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31598"/>
                  </a:ext>
                </a:extLst>
              </a:tr>
              <a:tr h="4284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Método de evaluación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Preguntas/métricas clave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Fecha límite de finalización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Propietario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47607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66253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655536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3265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C9C242-9C5F-5DA0-065B-A5D8A10C9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50589"/>
              </p:ext>
            </p:extLst>
          </p:nvPr>
        </p:nvGraphicFramePr>
        <p:xfrm>
          <a:off x="198119" y="3114291"/>
          <a:ext cx="11770358" cy="3224130"/>
        </p:xfrm>
        <a:graphic>
          <a:graphicData uri="http://schemas.openxmlformats.org/drawingml/2006/table">
            <a:tbl>
              <a:tblPr/>
              <a:tblGrid>
                <a:gridCol w="4830797">
                  <a:extLst>
                    <a:ext uri="{9D8B030D-6E8A-4147-A177-3AD203B41FA5}">
                      <a16:colId xmlns:a16="http://schemas.microsoft.com/office/drawing/2014/main" val="3374856650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2934580849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39778655"/>
                    </a:ext>
                  </a:extLst>
                </a:gridCol>
                <a:gridCol w="2313187">
                  <a:extLst>
                    <a:ext uri="{9D8B030D-6E8A-4147-A177-3AD203B41FA5}">
                      <a16:colId xmlns:a16="http://schemas.microsoft.com/office/drawing/2014/main" val="2408124626"/>
                    </a:ext>
                  </a:extLst>
                </a:gridCol>
              </a:tblGrid>
              <a:tr h="70191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2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Acciones de seguimiento y estado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AE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07655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Acciones de seguimiento y estado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Propietario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Fecha límite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2797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7012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4985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09265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22323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4357C46D-864A-BC28-AB78-28FB0CC5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6913"/>
            <a:ext cx="12192000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0" marR="0" algn="ctr" rtl="0"/>
            <a:r>
              <a:rPr lang="es-419" sz="1200" i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Proporcionado por Smartsheet, Inc.</a:t>
            </a:r>
            <a:endParaRPr lang="en-US" sz="11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59121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él. </a:t>
                      </a: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 lo tanto, la confianza que usted deposite en dicha información es estrictamente bajo su propio riesgo.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245</Words>
  <Application>Microsoft Office PowerPoint</Application>
  <PresentationFormat>Widescreen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Dunlevy, Bess</dc:creator>
  <cp:lastModifiedBy>Sun Ye</cp:lastModifiedBy>
  <cp:revision>25</cp:revision>
  <dcterms:created xsi:type="dcterms:W3CDTF">2024-07-31T18:43:37Z</dcterms:created>
  <dcterms:modified xsi:type="dcterms:W3CDTF">2025-07-18T02:16:59Z</dcterms:modified>
</cp:coreProperties>
</file>