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2" r:id="rId2"/>
    <p:sldId id="354" r:id="rId3"/>
    <p:sldId id="377" r:id="rId4"/>
    <p:sldId id="378" r:id="rId5"/>
    <p:sldId id="379" r:id="rId6"/>
    <p:sldId id="295" r:id="rId7"/>
  </p:sldIdLst>
  <p:sldSz cx="12192000" cy="6858000"/>
  <p:notesSz cx="6858000" cy="9144000"/>
  <p:defaultTextStyle>
    <a:defPPr rtl="0"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EFCCE"/>
    <a:srgbClr val="5F2078"/>
    <a:srgbClr val="C3BA05"/>
    <a:srgbClr val="E8DD06"/>
    <a:srgbClr val="F2F2F2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64D28-6414-4ACB-95D8-80FC441B53C1}" v="25" dt="2025-03-29T16:44:53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0364D28-6414-4ACB-95D8-80FC441B53C1}"/>
    <pc:docChg chg="undo custSel addSld delSld modSld">
      <pc:chgData name="Bess Dunlevy" userId="dd4b9a8537dbe9d0" providerId="LiveId" clId="{30364D28-6414-4ACB-95D8-80FC441B53C1}" dt="2025-03-29T16:48:12.651" v="198" actId="122"/>
      <pc:docMkLst>
        <pc:docMk/>
      </pc:docMkLst>
      <pc:sldChg chg="addSp delSp modSp mod">
        <pc:chgData name="Bess Dunlevy" userId="dd4b9a8537dbe9d0" providerId="LiveId" clId="{30364D28-6414-4ACB-95D8-80FC441B53C1}" dt="2025-03-29T16:40:41.300" v="140" actId="20577"/>
        <pc:sldMkLst>
          <pc:docMk/>
          <pc:sldMk cId="1508588292" sldId="342"/>
        </pc:sldMkLst>
        <pc:spChg chg="add mod">
          <ac:chgData name="Bess Dunlevy" userId="dd4b9a8537dbe9d0" providerId="LiveId" clId="{30364D28-6414-4ACB-95D8-80FC441B53C1}" dt="2025-03-29T16:40:41.300" v="140" actId="20577"/>
          <ac:spMkLst>
            <pc:docMk/>
            <pc:sldMk cId="1508588292" sldId="342"/>
            <ac:spMk id="4" creationId="{CC3F258E-2DE4-06AD-9222-A22055D0EEE2}"/>
          </ac:spMkLst>
        </pc:spChg>
        <pc:spChg chg="add mod ord">
          <ac:chgData name="Bess Dunlevy" userId="dd4b9a8537dbe9d0" providerId="LiveId" clId="{30364D28-6414-4ACB-95D8-80FC441B53C1}" dt="2025-03-29T16:37:27.431" v="55" actId="167"/>
          <ac:spMkLst>
            <pc:docMk/>
            <pc:sldMk cId="1508588292" sldId="342"/>
            <ac:spMk id="5" creationId="{A0BD2D15-A86C-E327-F762-ED42CD2D95E5}"/>
          </ac:spMkLst>
        </pc:spChg>
        <pc:spChg chg="add mod">
          <ac:chgData name="Bess Dunlevy" userId="dd4b9a8537dbe9d0" providerId="LiveId" clId="{30364D28-6414-4ACB-95D8-80FC441B53C1}" dt="2025-03-29T16:38:16.475" v="68" actId="255"/>
          <ac:spMkLst>
            <pc:docMk/>
            <pc:sldMk cId="1508588292" sldId="342"/>
            <ac:spMk id="8" creationId="{F48CD14E-C374-F131-89E8-7211517C2E80}"/>
          </ac:spMkLst>
        </pc:spChg>
        <pc:spChg chg="mod">
          <ac:chgData name="Bess Dunlevy" userId="dd4b9a8537dbe9d0" providerId="LiveId" clId="{30364D28-6414-4ACB-95D8-80FC441B53C1}" dt="2025-03-29T16:36:31.965" v="43" actId="20577"/>
          <ac:spMkLst>
            <pc:docMk/>
            <pc:sldMk cId="1508588292" sldId="342"/>
            <ac:spMk id="33" creationId="{143A449B-AAB7-994A-92CE-8F48E2CA7DF6}"/>
          </ac:spMkLst>
        </pc:spChg>
        <pc:graphicFrameChg chg="add mod">
          <ac:chgData name="Bess Dunlevy" userId="dd4b9a8537dbe9d0" providerId="LiveId" clId="{30364D28-6414-4ACB-95D8-80FC441B53C1}" dt="2025-03-29T16:36:49.825" v="47" actId="1076"/>
          <ac:graphicFrameMkLst>
            <pc:docMk/>
            <pc:sldMk cId="1508588292" sldId="342"/>
            <ac:graphicFrameMk id="2" creationId="{459C052F-9B86-6F79-49BC-F607934E5569}"/>
          </ac:graphicFrameMkLst>
        </pc:graphicFrameChg>
        <pc:graphicFrameChg chg="del">
          <ac:chgData name="Bess Dunlevy" userId="dd4b9a8537dbe9d0" providerId="LiveId" clId="{30364D28-6414-4ACB-95D8-80FC441B53C1}" dt="2025-03-29T16:36:34.608" v="44" actId="478"/>
          <ac:graphicFrameMkLst>
            <pc:docMk/>
            <pc:sldMk cId="1508588292" sldId="342"/>
            <ac:graphicFrameMk id="7" creationId="{AAE12A0B-6034-B6AC-3667-8D2AB138362A}"/>
          </ac:graphicFrameMkLst>
        </pc:graphicFrameChg>
        <pc:picChg chg="ord">
          <ac:chgData name="Bess Dunlevy" userId="dd4b9a8537dbe9d0" providerId="LiveId" clId="{30364D28-6414-4ACB-95D8-80FC441B53C1}" dt="2025-03-29T16:37:30.602" v="56" actId="167"/>
          <ac:picMkLst>
            <pc:docMk/>
            <pc:sldMk cId="1508588292" sldId="342"/>
            <ac:picMk id="10" creationId="{952169CA-CEA5-4905-06E8-58771EF2FB56}"/>
          </ac:picMkLst>
        </pc:picChg>
      </pc:sldChg>
      <pc:sldChg chg="addSp delSp modSp mod">
        <pc:chgData name="Bess Dunlevy" userId="dd4b9a8537dbe9d0" providerId="LiveId" clId="{30364D28-6414-4ACB-95D8-80FC441B53C1}" dt="2025-03-29T16:44:39.920" v="185"/>
        <pc:sldMkLst>
          <pc:docMk/>
          <pc:sldMk cId="1529990629" sldId="354"/>
        </pc:sldMkLst>
        <pc:spChg chg="del">
          <ac:chgData name="Bess Dunlevy" userId="dd4b9a8537dbe9d0" providerId="LiveId" clId="{30364D28-6414-4ACB-95D8-80FC441B53C1}" dt="2025-03-29T16:40:55.861" v="142" actId="478"/>
          <ac:spMkLst>
            <pc:docMk/>
            <pc:sldMk cId="1529990629" sldId="354"/>
            <ac:spMk id="3" creationId="{C277FC27-0235-7893-CE03-4E2BB67CE521}"/>
          </ac:spMkLst>
        </pc:spChg>
        <pc:spChg chg="del">
          <ac:chgData name="Bess Dunlevy" userId="dd4b9a8537dbe9d0" providerId="LiveId" clId="{30364D28-6414-4ACB-95D8-80FC441B53C1}" dt="2025-03-29T16:40:55.013" v="141" actId="478"/>
          <ac:spMkLst>
            <pc:docMk/>
            <pc:sldMk cId="1529990629" sldId="354"/>
            <ac:spMk id="33" creationId="{7AF84929-22DA-6837-D223-B99614E6126B}"/>
          </ac:spMkLst>
        </pc:spChg>
        <pc:graphicFrameChg chg="add mod modGraphic">
          <ac:chgData name="Bess Dunlevy" userId="dd4b9a8537dbe9d0" providerId="LiveId" clId="{30364D28-6414-4ACB-95D8-80FC441B53C1}" dt="2025-03-29T16:44:39.920" v="185"/>
          <ac:graphicFrameMkLst>
            <pc:docMk/>
            <pc:sldMk cId="1529990629" sldId="354"/>
            <ac:graphicFrameMk id="2" creationId="{4366A3F6-0218-8AEB-5A73-41C6CBBD0505}"/>
          </ac:graphicFrameMkLst>
        </pc:graphicFrameChg>
        <pc:graphicFrameChg chg="del">
          <ac:chgData name="Bess Dunlevy" userId="dd4b9a8537dbe9d0" providerId="LiveId" clId="{30364D28-6414-4ACB-95D8-80FC441B53C1}" dt="2025-03-29T16:40:57.823" v="144" actId="478"/>
          <ac:graphicFrameMkLst>
            <pc:docMk/>
            <pc:sldMk cId="1529990629" sldId="354"/>
            <ac:graphicFrameMk id="4" creationId="{7E50277D-75DA-1C02-E656-1E49661C2070}"/>
          </ac:graphicFrameMkLst>
        </pc:graphicFrameChg>
        <pc:picChg chg="del">
          <ac:chgData name="Bess Dunlevy" userId="dd4b9a8537dbe9d0" providerId="LiveId" clId="{30364D28-6414-4ACB-95D8-80FC441B53C1}" dt="2025-03-29T16:40:56.908" v="143" actId="478"/>
          <ac:picMkLst>
            <pc:docMk/>
            <pc:sldMk cId="1529990629" sldId="354"/>
            <ac:picMk id="6" creationId="{9F7D86FC-6BB6-9971-C8AD-3743E3C7202A}"/>
          </ac:picMkLst>
        </pc:picChg>
      </pc:sldChg>
      <pc:sldChg chg="del">
        <pc:chgData name="Bess Dunlevy" userId="dd4b9a8537dbe9d0" providerId="LiveId" clId="{30364D28-6414-4ACB-95D8-80FC441B53C1}" dt="2025-03-29T16:44:09.779" v="181" actId="47"/>
        <pc:sldMkLst>
          <pc:docMk/>
          <pc:sldMk cId="278932858" sldId="373"/>
        </pc:sldMkLst>
      </pc:sldChg>
      <pc:sldChg chg="del">
        <pc:chgData name="Bess Dunlevy" userId="dd4b9a8537dbe9d0" providerId="LiveId" clId="{30364D28-6414-4ACB-95D8-80FC441B53C1}" dt="2025-03-29T16:44:09.779" v="181" actId="47"/>
        <pc:sldMkLst>
          <pc:docMk/>
          <pc:sldMk cId="3803010905" sldId="374"/>
        </pc:sldMkLst>
      </pc:sldChg>
      <pc:sldChg chg="del">
        <pc:chgData name="Bess Dunlevy" userId="dd4b9a8537dbe9d0" providerId="LiveId" clId="{30364D28-6414-4ACB-95D8-80FC441B53C1}" dt="2025-03-29T16:44:09.779" v="181" actId="47"/>
        <pc:sldMkLst>
          <pc:docMk/>
          <pc:sldMk cId="2246878716" sldId="375"/>
        </pc:sldMkLst>
      </pc:sldChg>
      <pc:sldChg chg="del">
        <pc:chgData name="Bess Dunlevy" userId="dd4b9a8537dbe9d0" providerId="LiveId" clId="{30364D28-6414-4ACB-95D8-80FC441B53C1}" dt="2025-03-29T16:44:09.779" v="181" actId="47"/>
        <pc:sldMkLst>
          <pc:docMk/>
          <pc:sldMk cId="3882282959" sldId="376"/>
        </pc:sldMkLst>
      </pc:sldChg>
      <pc:sldChg chg="addSp delSp modSp add mod">
        <pc:chgData name="Bess Dunlevy" userId="dd4b9a8537dbe9d0" providerId="LiveId" clId="{30364D28-6414-4ACB-95D8-80FC441B53C1}" dt="2025-03-29T16:44:43.864" v="186"/>
        <pc:sldMkLst>
          <pc:docMk/>
          <pc:sldMk cId="1410188742" sldId="377"/>
        </pc:sldMkLst>
        <pc:graphicFrameChg chg="del">
          <ac:chgData name="Bess Dunlevy" userId="dd4b9a8537dbe9d0" providerId="LiveId" clId="{30364D28-6414-4ACB-95D8-80FC441B53C1}" dt="2025-03-29T16:41:31.916" v="150" actId="478"/>
          <ac:graphicFrameMkLst>
            <pc:docMk/>
            <pc:sldMk cId="1410188742" sldId="377"/>
            <ac:graphicFrameMk id="2" creationId="{E23417E8-20E1-8B74-247F-105BD11C7052}"/>
          </ac:graphicFrameMkLst>
        </pc:graphicFrameChg>
        <pc:graphicFrameChg chg="add mod modGraphic">
          <ac:chgData name="Bess Dunlevy" userId="dd4b9a8537dbe9d0" providerId="LiveId" clId="{30364D28-6414-4ACB-95D8-80FC441B53C1}" dt="2025-03-29T16:44:43.864" v="186"/>
          <ac:graphicFrameMkLst>
            <pc:docMk/>
            <pc:sldMk cId="1410188742" sldId="377"/>
            <ac:graphicFrameMk id="3" creationId="{CC194A49-AFE7-2753-387C-A305DCAF8DD1}"/>
          </ac:graphicFrameMkLst>
        </pc:graphicFrameChg>
      </pc:sldChg>
      <pc:sldChg chg="addSp delSp modSp add mod">
        <pc:chgData name="Bess Dunlevy" userId="dd4b9a8537dbe9d0" providerId="LiveId" clId="{30364D28-6414-4ACB-95D8-80FC441B53C1}" dt="2025-03-29T16:48:12.651" v="198" actId="122"/>
        <pc:sldMkLst>
          <pc:docMk/>
          <pc:sldMk cId="3305243876" sldId="378"/>
        </pc:sldMkLst>
        <pc:graphicFrameChg chg="add mod modGraphic">
          <ac:chgData name="Bess Dunlevy" userId="dd4b9a8537dbe9d0" providerId="LiveId" clId="{30364D28-6414-4ACB-95D8-80FC441B53C1}" dt="2025-03-29T16:48:12.651" v="198" actId="122"/>
          <ac:graphicFrameMkLst>
            <pc:docMk/>
            <pc:sldMk cId="3305243876" sldId="378"/>
            <ac:graphicFrameMk id="2" creationId="{73AF6074-C1DC-AF82-62D7-1474B4E1F081}"/>
          </ac:graphicFrameMkLst>
        </pc:graphicFrameChg>
        <pc:graphicFrameChg chg="del">
          <ac:chgData name="Bess Dunlevy" userId="dd4b9a8537dbe9d0" providerId="LiveId" clId="{30364D28-6414-4ACB-95D8-80FC441B53C1}" dt="2025-03-29T16:42:20.618" v="159" actId="478"/>
          <ac:graphicFrameMkLst>
            <pc:docMk/>
            <pc:sldMk cId="3305243876" sldId="378"/>
            <ac:graphicFrameMk id="3" creationId="{EAAA9B48-8363-B92D-F494-DC7D9BE653B6}"/>
          </ac:graphicFrameMkLst>
        </pc:graphicFrameChg>
      </pc:sldChg>
      <pc:sldChg chg="addSp delSp modSp add mod">
        <pc:chgData name="Bess Dunlevy" userId="dd4b9a8537dbe9d0" providerId="LiveId" clId="{30364D28-6414-4ACB-95D8-80FC441B53C1}" dt="2025-03-29T16:45:16.039" v="197" actId="1076"/>
        <pc:sldMkLst>
          <pc:docMk/>
          <pc:sldMk cId="2792690742" sldId="379"/>
        </pc:sldMkLst>
        <pc:spChg chg="add mod">
          <ac:chgData name="Bess Dunlevy" userId="dd4b9a8537dbe9d0" providerId="LiveId" clId="{30364D28-6414-4ACB-95D8-80FC441B53C1}" dt="2025-03-29T16:44:07.645" v="180"/>
          <ac:spMkLst>
            <pc:docMk/>
            <pc:sldMk cId="2792690742" sldId="379"/>
            <ac:spMk id="5" creationId="{6E271AFD-D928-DBCF-F068-46624B2B0CDF}"/>
          </ac:spMkLst>
        </pc:spChg>
        <pc:graphicFrameChg chg="del">
          <ac:chgData name="Bess Dunlevy" userId="dd4b9a8537dbe9d0" providerId="LiveId" clId="{30364D28-6414-4ACB-95D8-80FC441B53C1}" dt="2025-03-29T16:43:18.337" v="169" actId="478"/>
          <ac:graphicFrameMkLst>
            <pc:docMk/>
            <pc:sldMk cId="2792690742" sldId="379"/>
            <ac:graphicFrameMk id="2" creationId="{001BCA48-2A0A-2018-3CAA-EECF38858329}"/>
          </ac:graphicFrameMkLst>
        </pc:graphicFrameChg>
        <pc:graphicFrameChg chg="add mod modGraphic">
          <ac:chgData name="Bess Dunlevy" userId="dd4b9a8537dbe9d0" providerId="LiveId" clId="{30364D28-6414-4ACB-95D8-80FC441B53C1}" dt="2025-03-29T16:45:08.151" v="194" actId="14734"/>
          <ac:graphicFrameMkLst>
            <pc:docMk/>
            <pc:sldMk cId="2792690742" sldId="379"/>
            <ac:graphicFrameMk id="3" creationId="{96FB6A3D-F189-E1C3-C3BD-DB2B293266D4}"/>
          </ac:graphicFrameMkLst>
        </pc:graphicFrameChg>
        <pc:graphicFrameChg chg="add mod modGraphic">
          <ac:chgData name="Bess Dunlevy" userId="dd4b9a8537dbe9d0" providerId="LiveId" clId="{30364D28-6414-4ACB-95D8-80FC441B53C1}" dt="2025-03-29T16:45:16.039" v="197" actId="1076"/>
          <ac:graphicFrameMkLst>
            <pc:docMk/>
            <pc:sldMk cId="2792690742" sldId="379"/>
            <ac:graphicFrameMk id="4" creationId="{07C9C242-9C5F-5DA0-065B-A5D8A10C961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419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D2D15-A86C-E327-F762-ED42CD2D95E5}"/>
              </a:ext>
            </a:extLst>
          </p:cNvPr>
          <p:cNvSpPr/>
          <p:nvPr/>
        </p:nvSpPr>
        <p:spPr>
          <a:xfrm>
            <a:off x="396240" y="942629"/>
            <a:ext cx="11358880" cy="57324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2691" y="236530"/>
            <a:ext cx="1114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planificación de taller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F258E-2DE4-06AD-9222-A22055D0EEE2}"/>
              </a:ext>
            </a:extLst>
          </p:cNvPr>
          <p:cNvSpPr txBox="1"/>
          <p:nvPr/>
        </p:nvSpPr>
        <p:spPr>
          <a:xfrm>
            <a:off x="721360" y="1778000"/>
            <a:ext cx="10861040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Fecha y hora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DD/MM/AA</a:t>
            </a:r>
          </a:p>
          <a:p>
            <a:pPr rtl="0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Duración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3 horas	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Facilitadores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Romy Bailey, Sr. Analista de datos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Público objetivo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Gerentes de nivel medio y líderes de equipo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Ubicación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Sala de conferencias A, Sede	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		</a:t>
            </a: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Temática/tema del taller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Uso del análisis de datos para mejorar la toma de decisiones	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Objetivos de aprendizaje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Mejorar el análisis del trabajo para gerentes de nivel medio y líderes de equipo	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		</a:t>
            </a:r>
          </a:p>
          <a:p>
            <a:pPr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</a:rPr>
              <a:t>Preparación previa al taller</a:t>
            </a:r>
          </a:p>
          <a:p>
            <a:pPr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Los participantes deben completar una breve evaluación previa y revisar un estudio de caso proporcionado.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CD14E-C374-F131-89E8-7211517C2E80}"/>
              </a:ext>
            </a:extLst>
          </p:cNvPr>
          <p:cNvSpPr txBox="1"/>
          <p:nvPr/>
        </p:nvSpPr>
        <p:spPr>
          <a:xfrm>
            <a:off x="650240" y="1158241"/>
            <a:ext cx="108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Título del taller: Toma de decisiones basada en datos para gerentes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2E69C-007C-C22A-54C8-2C0D1A788FBB}"/>
              </a:ext>
            </a:extLst>
          </p:cNvPr>
          <p:cNvSpPr txBox="1"/>
          <p:nvPr/>
        </p:nvSpPr>
        <p:spPr>
          <a:xfrm>
            <a:off x="3339752" y="6605531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s-419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Proporcionado por Smartsheet, 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66A3F6-0218-8AEB-5A73-41C6CBBD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40176"/>
              </p:ext>
            </p:extLst>
          </p:nvPr>
        </p:nvGraphicFramePr>
        <p:xfrm>
          <a:off x="142241" y="108512"/>
          <a:ext cx="11907518" cy="6565234"/>
        </p:xfrm>
        <a:graphic>
          <a:graphicData uri="http://schemas.openxmlformats.org/drawingml/2006/table">
            <a:tbl>
              <a:tblPr/>
              <a:tblGrid>
                <a:gridCol w="2552646">
                  <a:extLst>
                    <a:ext uri="{9D8B030D-6E8A-4147-A177-3AD203B41FA5}">
                      <a16:colId xmlns:a16="http://schemas.microsoft.com/office/drawing/2014/main" val="1647722820"/>
                    </a:ext>
                  </a:extLst>
                </a:gridCol>
                <a:gridCol w="2338718">
                  <a:extLst>
                    <a:ext uri="{9D8B030D-6E8A-4147-A177-3AD203B41FA5}">
                      <a16:colId xmlns:a16="http://schemas.microsoft.com/office/drawing/2014/main" val="1644276655"/>
                    </a:ext>
                  </a:extLst>
                </a:gridCol>
                <a:gridCol w="2170500">
                  <a:extLst>
                    <a:ext uri="{9D8B030D-6E8A-4147-A177-3AD203B41FA5}">
                      <a16:colId xmlns:a16="http://schemas.microsoft.com/office/drawing/2014/main" val="700814926"/>
                    </a:ext>
                  </a:extLst>
                </a:gridCol>
                <a:gridCol w="2506936">
                  <a:extLst>
                    <a:ext uri="{9D8B030D-6E8A-4147-A177-3AD203B41FA5}">
                      <a16:colId xmlns:a16="http://schemas.microsoft.com/office/drawing/2014/main" val="4175213925"/>
                    </a:ext>
                  </a:extLst>
                </a:gridCol>
                <a:gridCol w="2338718">
                  <a:extLst>
                    <a:ext uri="{9D8B030D-6E8A-4147-A177-3AD203B41FA5}">
                      <a16:colId xmlns:a16="http://schemas.microsoft.com/office/drawing/2014/main" val="982854313"/>
                    </a:ext>
                  </a:extLst>
                </a:gridCol>
              </a:tblGrid>
              <a:tr h="914400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419" sz="2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Agenda del taller</a:t>
                      </a:r>
                    </a:p>
                  </a:txBody>
                  <a:tcPr marL="80558" marR="8951" marT="8951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5342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Actividad/sesión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Facilitador/orador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Objetivo de aprendizaje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Materiales necesarios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05176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9:00 - 9:15 a.m.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Bienvenida y actividad para romper el hielo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Preparar el terreno para un entorno de aprendizaje colaborativo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Etiquetas de nombre, diapositivas de bienvenida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373280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9:15 - 9:45 a.m.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Introducción a la toma de decisiones basada en datos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Comprender la función de los datos en el plan de negocios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Diapositivas de presentación, folletos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368408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9:45 - 10:30 a.m.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Ejercicio práctico de análisis de datos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</a:t>
                      </a:r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 Bailey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Aplicar técnicas básicas de análisis utilizando un conjunto de datos de muestra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Computadoras portátiles, un conjunto de datos de ejemplo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06264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10:30 - 10:45 a.m.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Descanso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3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Refrigerios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589428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10:45 - 11:15 a.m.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Debate sobre un estudio de caso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Interpretar los datos para tomar decisiones estratégicas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Materiales de estudio de caso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227929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11:15 - 11:45 a.m.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grupal: Simulación de toma de decisiones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Practicar la toma de decisiones respaldadas por datos en situaciones reales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Hojas de cálculo de escenario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06513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11:45 a.m. - 12:00 p.m.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Preguntas y respuestas y observaciones de cierre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Resuma las conclusiones clave y analice los próximos pasos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Formularios de comentarios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C48B2-0DEB-D62B-8087-6A36F18C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4A49-AFE7-2753-387C-A305DCAF8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47589"/>
              </p:ext>
            </p:extLst>
          </p:nvPr>
        </p:nvGraphicFramePr>
        <p:xfrm>
          <a:off x="162561" y="203201"/>
          <a:ext cx="11887199" cy="5793336"/>
        </p:xfrm>
        <a:graphic>
          <a:graphicData uri="http://schemas.openxmlformats.org/drawingml/2006/table">
            <a:tbl>
              <a:tblPr/>
              <a:tblGrid>
                <a:gridCol w="2548291">
                  <a:extLst>
                    <a:ext uri="{9D8B030D-6E8A-4147-A177-3AD203B41FA5}">
                      <a16:colId xmlns:a16="http://schemas.microsoft.com/office/drawing/2014/main" val="229648201"/>
                    </a:ext>
                  </a:extLst>
                </a:gridCol>
                <a:gridCol w="4091600">
                  <a:extLst>
                    <a:ext uri="{9D8B030D-6E8A-4147-A177-3AD203B41FA5}">
                      <a16:colId xmlns:a16="http://schemas.microsoft.com/office/drawing/2014/main" val="4235106125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20611841"/>
                    </a:ext>
                  </a:extLst>
                </a:gridCol>
                <a:gridCol w="2334727">
                  <a:extLst>
                    <a:ext uri="{9D8B030D-6E8A-4147-A177-3AD203B41FA5}">
                      <a16:colId xmlns:a16="http://schemas.microsoft.com/office/drawing/2014/main" val="357294707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Plan de participación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093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Estrategia de participación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Responsabilidad del facilitador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esperado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26308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para romper el hielo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Presentaciones interactivas con un cuestionario rápido relacionado con los datos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Guiar el debate y establecer un ambiente cómodo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Aumentar la participación y el compromiso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496395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Ejercicio práctico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Los participantes analizan un conjunto de datos para generar perspectivas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Proporcionar orientación y responder preguntas técnicas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Reforzar el aprendizaje a través de la aplicación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83070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Debate sobre un estudio de caso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Revisar un escenario del mundo real y extraer perspectivas de datos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Facilitar el debate y fomentar perspectivas diversas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Mejorar el pensamiento crítico y las habilidades de resolución de problemas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169628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Simulación de toma de decisiones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Los equipos trabajan en un escenario utilizando datos para justificar sus elecciones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Supervisar los debates grupales y proporcionar comentarios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Construir confianza en la aplicación de datos para las decisiones empresariales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06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4593-E64B-2982-21E2-58B8037A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AF6074-C1DC-AF82-62D7-1474B4E1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7064"/>
              </p:ext>
            </p:extLst>
          </p:nvPr>
        </p:nvGraphicFramePr>
        <p:xfrm>
          <a:off x="167639" y="273208"/>
          <a:ext cx="11882122" cy="6039035"/>
        </p:xfrm>
        <a:graphic>
          <a:graphicData uri="http://schemas.openxmlformats.org/drawingml/2006/table">
            <a:tbl>
              <a:tblPr/>
              <a:tblGrid>
                <a:gridCol w="2547202">
                  <a:extLst>
                    <a:ext uri="{9D8B030D-6E8A-4147-A177-3AD203B41FA5}">
                      <a16:colId xmlns:a16="http://schemas.microsoft.com/office/drawing/2014/main" val="3253677892"/>
                    </a:ext>
                  </a:extLst>
                </a:gridCol>
                <a:gridCol w="4667460">
                  <a:extLst>
                    <a:ext uri="{9D8B030D-6E8A-4147-A177-3AD203B41FA5}">
                      <a16:colId xmlns:a16="http://schemas.microsoft.com/office/drawing/2014/main" val="41930322"/>
                    </a:ext>
                  </a:extLst>
                </a:gridCol>
                <a:gridCol w="2333730">
                  <a:extLst>
                    <a:ext uri="{9D8B030D-6E8A-4147-A177-3AD203B41FA5}">
                      <a16:colId xmlns:a16="http://schemas.microsoft.com/office/drawing/2014/main" val="4228318066"/>
                    </a:ext>
                  </a:extLst>
                </a:gridCol>
                <a:gridCol w="2333730">
                  <a:extLst>
                    <a:ext uri="{9D8B030D-6E8A-4147-A177-3AD203B41FA5}">
                      <a16:colId xmlns:a16="http://schemas.microsoft.com/office/drawing/2014/main" val="589102224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Recursos y logística del taller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861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Recurso/material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Propósito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Preparado por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6263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Diapositivas de presentación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Proporcionar soporte visual para temas clave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26505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Ejemplo de conjunto de datos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Herramienta práctica de aprendizaje para el ejercicio de análisis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 de TI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106528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Paquete de estudio de caso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Un ejemplo del mundo real para el debate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y Desarrollo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63706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Hojas de cálculo de escenario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Guiar a los participantes en la actividad de toma de decisiones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</a:t>
                      </a:r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 Bailey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1779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Formularios de comentarios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Recopilar evaluaciones posteriores al taller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 de RR. HH.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52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4AD4-CAA8-026C-7F4D-D20F76BD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B6A3D-F189-E1C3-C3BD-DB2B2932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95806"/>
              </p:ext>
            </p:extLst>
          </p:nvPr>
        </p:nvGraphicFramePr>
        <p:xfrm>
          <a:off x="198119" y="221774"/>
          <a:ext cx="11770360" cy="2693987"/>
        </p:xfrm>
        <a:graphic>
          <a:graphicData uri="http://schemas.openxmlformats.org/drawingml/2006/table">
            <a:tbl>
              <a:tblPr/>
              <a:tblGrid>
                <a:gridCol w="2523243">
                  <a:extLst>
                    <a:ext uri="{9D8B030D-6E8A-4147-A177-3AD203B41FA5}">
                      <a16:colId xmlns:a16="http://schemas.microsoft.com/office/drawing/2014/main" val="3134498005"/>
                    </a:ext>
                  </a:extLst>
                </a:gridCol>
                <a:gridCol w="4623559">
                  <a:extLst>
                    <a:ext uri="{9D8B030D-6E8A-4147-A177-3AD203B41FA5}">
                      <a16:colId xmlns:a16="http://schemas.microsoft.com/office/drawing/2014/main" val="1870952685"/>
                    </a:ext>
                  </a:extLst>
                </a:gridCol>
                <a:gridCol w="2311779">
                  <a:extLst>
                    <a:ext uri="{9D8B030D-6E8A-4147-A177-3AD203B41FA5}">
                      <a16:colId xmlns:a16="http://schemas.microsoft.com/office/drawing/2014/main" val="767189806"/>
                    </a:ext>
                  </a:extLst>
                </a:gridCol>
                <a:gridCol w="2311779">
                  <a:extLst>
                    <a:ext uri="{9D8B030D-6E8A-4147-A177-3AD203B41FA5}">
                      <a16:colId xmlns:a16="http://schemas.microsoft.com/office/drawing/2014/main" val="3511684117"/>
                    </a:ext>
                  </a:extLst>
                </a:gridCol>
              </a:tblGrid>
              <a:tr h="74342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Evaluación y seguimiento posteriores al taller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31598"/>
                  </a:ext>
                </a:extLst>
              </a:tr>
              <a:tr h="4284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evaluación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Preguntas/métricas clave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Fecha límite de finalización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47607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Encuesta a participantes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¿Qué tan relevante fue el contenido? ¿Los ejercicios mejoraron la comprensión?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 de RR. HH.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66253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Revisión del facilitador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¿Se cumplieron los objetivos de aprendizaje? ¿Qué se puede mejorar?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655536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Comentarios del gerente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¿Los participantes han aplicado nuevas habilidades en sus funciones?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Gerentes de 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265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C9C242-9C5F-5DA0-065B-A5D8A10C9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20380"/>
              </p:ext>
            </p:extLst>
          </p:nvPr>
        </p:nvGraphicFramePr>
        <p:xfrm>
          <a:off x="198119" y="3114291"/>
          <a:ext cx="11770358" cy="3224130"/>
        </p:xfrm>
        <a:graphic>
          <a:graphicData uri="http://schemas.openxmlformats.org/drawingml/2006/table">
            <a:tbl>
              <a:tblPr/>
              <a:tblGrid>
                <a:gridCol w="4830797">
                  <a:extLst>
                    <a:ext uri="{9D8B030D-6E8A-4147-A177-3AD203B41FA5}">
                      <a16:colId xmlns:a16="http://schemas.microsoft.com/office/drawing/2014/main" val="3374856650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2934580849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39778655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2408124626"/>
                    </a:ext>
                  </a:extLst>
                </a:gridCol>
              </a:tblGrid>
              <a:tr h="70191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Acciones de seguimiento y estado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07655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Acciones de seguimiento y estado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Fecha límite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2797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Distribuir diapositivas de presentación y conclusiones clave.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y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7012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Proporcionar recursos adicionales para los participantes que necesitan apoyo adicional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Romy Bailey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498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Programar una sesión de asesoramiento de seguimiento.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 de RR. HH.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Planificado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0926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Evaluar el impacto del taller a través de los comentarios del departamento.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Gerentes de 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Planificado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22323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23897FB2-1768-AE6F-1C3B-356C4BDA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6913"/>
            <a:ext cx="1219200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es-419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Proporcionado por Smartsheet, 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35493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él. </a:t>
                      </a: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la confianza que usted deposite en dicha información es estrictamente bajo su propio riesgo.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870</Words>
  <Application>Microsoft Office PowerPoint</Application>
  <PresentationFormat>Widescreen</PresentationFormat>
  <Paragraphs>157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24</cp:revision>
  <dcterms:created xsi:type="dcterms:W3CDTF">2024-07-31T18:43:37Z</dcterms:created>
  <dcterms:modified xsi:type="dcterms:W3CDTF">2025-07-21T02:40:49Z</dcterms:modified>
</cp:coreProperties>
</file>